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91" r:id="rId3"/>
    <p:sldId id="297" r:id="rId4"/>
    <p:sldId id="294" r:id="rId5"/>
    <p:sldId id="295" r:id="rId6"/>
    <p:sldId id="290" r:id="rId7"/>
    <p:sldId id="292" r:id="rId8"/>
    <p:sldId id="298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9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Domain and Range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H="1" flipV="1">
            <a:off x="5755981" y="1808252"/>
            <a:ext cx="1" cy="453545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4259111D-4A9B-4880-A388-D4270DA93B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77" t="6011" r="2807" b="13355"/>
          <a:stretch/>
        </p:blipFill>
        <p:spPr>
          <a:xfrm>
            <a:off x="2135328" y="0"/>
            <a:ext cx="7921343" cy="1762018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D81012E-06EC-4361-8A96-EEE5F00924D2}"/>
              </a:ext>
            </a:extLst>
          </p:cNvPr>
          <p:cNvCxnSpPr/>
          <p:nvPr/>
        </p:nvCxnSpPr>
        <p:spPr>
          <a:xfrm>
            <a:off x="0" y="1808252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E81BE9E2-3E7D-4A05-8C8D-8735FD12ED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54486"/>
            <a:ext cx="5681741" cy="382711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32682E0-4C18-400A-AC26-9DF2442EBA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0222" y="1854486"/>
            <a:ext cx="6088388" cy="4109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0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V="1">
            <a:off x="5791941" y="0"/>
            <a:ext cx="0" cy="63488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BE4CCCDE-51ED-4BB6-8DCE-546CD1645C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51" y="69506"/>
            <a:ext cx="5657752" cy="26634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57A1213-2366-479C-8A97-CCBFEE17B9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0780" y="69505"/>
            <a:ext cx="6144879" cy="3089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514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V="1">
            <a:off x="5791941" y="0"/>
            <a:ext cx="0" cy="63488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207BC3DB-37D7-4FF8-9E43-0EC49B7F7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69" y="76295"/>
            <a:ext cx="5579381" cy="4809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F572847-BD84-4ED2-A49E-2383A45386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9333" y="76295"/>
            <a:ext cx="6185892" cy="5538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35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V="1">
            <a:off x="5791941" y="0"/>
            <a:ext cx="0" cy="63488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BC22B2F3-BA01-436C-8B96-9E950B8743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2828"/>
            <a:ext cx="5681610" cy="61684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C6F615F-9CC4-4566-B4BC-D23C0CDF5D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8665" y="128348"/>
            <a:ext cx="5324279" cy="610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634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B3CA288-2DFF-439A-9F1F-41334DEDD2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378450" cy="6172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C294ACA-E528-4167-9D5E-82508C9E5F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5015" y="0"/>
            <a:ext cx="54869" cy="63769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9B8EEF9-00E2-4C48-AA05-6D44F6A9FA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4194" y="0"/>
            <a:ext cx="5987701" cy="629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758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D47B853-1A09-400E-B0A6-CAAD49048D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72" y="336536"/>
            <a:ext cx="5222802" cy="532766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B2FDCC7-3904-41BE-9FE0-0DE3F2A74E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0921" y="336536"/>
            <a:ext cx="6471079" cy="57086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DD0A9AB-0F69-416C-AA31-204E620A3B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1144" y="-45235"/>
            <a:ext cx="54869" cy="637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217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DA5449C-94BF-422B-A9B6-DA94282A0E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1" y="146050"/>
            <a:ext cx="5340349" cy="590783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8E431F0-5F1C-484E-8D4C-B6D5CFF0C2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0901" y="63500"/>
            <a:ext cx="5921248" cy="590783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1DEBCB8-33B8-4D2A-AF6F-B47F0B1292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8116" y="0"/>
            <a:ext cx="54869" cy="637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1956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8</Words>
  <Application>Microsoft Office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9 Domain and Range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43</cp:revision>
  <cp:lastPrinted>2018-11-23T19:54:51Z</cp:lastPrinted>
  <dcterms:created xsi:type="dcterms:W3CDTF">2018-08-29T02:57:50Z</dcterms:created>
  <dcterms:modified xsi:type="dcterms:W3CDTF">2020-07-29T18:27:03Z</dcterms:modified>
</cp:coreProperties>
</file>